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448" r:id="rId56"/>
    <p:sldId id="447" r:id="rId57"/>
    <p:sldId id="310" r:id="rId58"/>
    <p:sldId id="265" r:id="rId59"/>
    <p:sldId id="339" r:id="rId6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8.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a:t>
            </a:r>
            <a:r>
              <a:rPr lang="en-US" dirty="0" smtClean="0"/>
              <a:t>Pinging </a:t>
            </a:r>
            <a:r>
              <a:rPr lang="en-US" dirty="0" smtClean="0"/>
              <a:t>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a:t>
            </a:r>
            <a:r>
              <a:rPr lang="en-US" dirty="0" smtClean="0">
                <a:sym typeface="Wingdings" panose="05000000000000000000" pitchFamily="2" charset="2"/>
              </a:rPr>
              <a:t>“Invite Buoy Tenders” </a:t>
            </a:r>
            <a:r>
              <a:rPr lang="en-US" dirty="0" smtClean="0">
                <a:sym typeface="Wingdings" panose="05000000000000000000" pitchFamily="2" charset="2"/>
              </a:rPr>
              <a:t>icon</a:t>
            </a:r>
          </a:p>
          <a:p>
            <a:r>
              <a:rPr lang="en-US" dirty="0" smtClean="0">
                <a:sym typeface="Wingdings" panose="05000000000000000000" pitchFamily="2" charset="2"/>
              </a:rPr>
              <a:t>Select event</a:t>
            </a:r>
            <a:endParaRPr lang="en-US" dirty="0" smtClean="0">
              <a:sym typeface="Wingdings" panose="05000000000000000000" pitchFamily="2" charset="2"/>
            </a:endParaRP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endParaRPr lang="en-US" dirty="0" smtClean="0">
              <a:sym typeface="Wingdings" panose="05000000000000000000" pitchFamily="2" charset="2"/>
            </a:endParaRP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2113</Words>
  <Application>Microsoft Office PowerPoint</Application>
  <PresentationFormat>On-screen Show (4:3)</PresentationFormat>
  <Paragraphs>523</Paragraphs>
  <Slides>59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490</cp:revision>
  <dcterms:created xsi:type="dcterms:W3CDTF">2013-03-18T12:38:06Z</dcterms:created>
  <dcterms:modified xsi:type="dcterms:W3CDTF">2016-01-28T23:03:02Z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